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hyperlink" Target="https://edmarket.ru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hyperlink" Target="https://wordika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s://www.ispring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hyperlink" Target="https://maximumeducation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hyperlink" Target="https://uchi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s://dnevnik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hyperlink" Target="https://algoritmik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s://www.lektorium.tv/mooc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universarium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hyperlink" Target="https://stepik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hyperlink" Target="https://ru.courser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hyperlink" Target="https://www.edx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stepik.org/course/83039/promo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hyperlink" Target="https://stgau.eduagro.ru/course/index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skyeng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hyperlink" Target="https://lingualeo.com/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hyperlink" Target="https://puzzle-english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https://netology.ru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hyperlink" Target="https://foxford.r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4376" y="2618380"/>
            <a:ext cx="8144134" cy="1373070"/>
          </a:xfrm>
        </p:spPr>
        <p:txBody>
          <a:bodyPr/>
          <a:lstStyle/>
          <a:p>
            <a:pPr algn="ctr"/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EduNet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883808" cy="2196231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</a:p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платформы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76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EdMarket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u="sng" dirty="0">
                <a:solidFill>
                  <a:srgbClr val="03316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https://edmarket.ru/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99467" y="2336800"/>
            <a:ext cx="7577042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71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Wordika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</a:t>
            </a:r>
            <a:r>
              <a:rPr lang="ru-RU" sz="6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://</a:t>
            </a:r>
            <a:r>
              <a:rPr lang="en-US" sz="6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wordika</a:t>
            </a:r>
            <a:r>
              <a:rPr lang="ru-RU" sz="6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.</a:t>
            </a:r>
            <a:r>
              <a:rPr lang="en-US" sz="60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ru</a:t>
            </a:r>
            <a:r>
              <a:rPr lang="ru-RU" sz="6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/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4520" y="1917530"/>
            <a:ext cx="1862250" cy="451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20" y="2452395"/>
            <a:ext cx="10428601" cy="4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9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iSpring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5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ispring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5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194" y="1974589"/>
            <a:ext cx="2750400" cy="451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262" y="2426089"/>
            <a:ext cx="7907401" cy="38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13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</a:t>
            </a:r>
            <a:r>
              <a:rPr lang="en-US" sz="4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://maximumeducation.com/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8865" y="2336800"/>
            <a:ext cx="8858245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15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Учи.ру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u="sng" dirty="0">
                <a:solidFill>
                  <a:srgbClr val="0331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https://uchi.ru/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634" y="2041972"/>
            <a:ext cx="1231950" cy="250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600" y="2041972"/>
            <a:ext cx="6933301" cy="46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4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Дневник.ру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u="sng" dirty="0">
                <a:solidFill>
                  <a:srgbClr val="0331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https://dnevnik.ru/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2486" y="1997530"/>
            <a:ext cx="888150" cy="372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853" y="2429199"/>
            <a:ext cx="6446251" cy="3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49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Алгоритмика </a:t>
            </a:r>
            <a:r>
              <a:rPr lang="ru-RU" sz="4800" u="sng" dirty="0">
                <a:solidFill>
                  <a:srgbClr val="03316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https://algoritmika.org/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093" y="1990811"/>
            <a:ext cx="7578380" cy="3598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473" y="3456812"/>
            <a:ext cx="3982350" cy="99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28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Лекториум </a:t>
            </a:r>
            <a:r>
              <a:rPr lang="ru-RU" sz="4800" u="sng" dirty="0">
                <a:solidFill>
                  <a:srgbClr val="0331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https://www.lektorium.tv/mooc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1291" y="1993558"/>
            <a:ext cx="7446233" cy="486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3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626076"/>
            <a:ext cx="9613861" cy="120809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Универсариум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  <a:r>
              <a:rPr lang="ru-RU" sz="4800" u="sng" dirty="0">
                <a:solidFill>
                  <a:srgbClr val="03316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https://universarium.org/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9843" y="2485081"/>
            <a:ext cx="8957522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7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Stepik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u="sng" dirty="0">
                <a:solidFill>
                  <a:srgbClr val="033160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https://stepik.org/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6124" y="2050171"/>
            <a:ext cx="1117350" cy="415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275" y="2050171"/>
            <a:ext cx="9826951" cy="477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5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рынок </a:t>
            </a:r>
            <a:r>
              <a:rPr lang="ru-RU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EduNet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«ОБРАЗОВАНИЕ»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998024"/>
          </a:xfrm>
        </p:spPr>
        <p:txBody>
          <a:bodyPr>
            <a:noAutofit/>
          </a:bodyPr>
          <a:lstStyle/>
          <a:p>
            <a:pPr marL="0" indent="45720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EduNet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создание,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персонализация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упаковка и технологическая доставка образовательного контента, развитие личностных компетенций.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>
              <a:lnSpc>
                <a:spcPct val="107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входит в данный рынок: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геймификация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(игровые технологии обучения с использованием компьютера)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цифровые технологии и программы в учебном процессе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персонализация обучения 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 algn="just">
              <a:lnSpc>
                <a:spcPct val="107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-цифровые технологии оценки качества обучения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57200"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развитие личностных компетенций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507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Coursera</a:t>
            </a:r>
            <a:r>
              <a:rPr lang="ru-RU" sz="5400" dirty="0" smtClean="0"/>
              <a:t> 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https://ru.coursera.org</a:t>
            </a:r>
            <a:r>
              <a:rPr lang="ru-RU" sz="54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973187"/>
            <a:ext cx="1031400" cy="32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432" y="1973187"/>
            <a:ext cx="8451751" cy="479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00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edX</a:t>
            </a:r>
            <a:r>
              <a:rPr lang="en-US" sz="6600" dirty="0" smtClean="0"/>
              <a:t> </a:t>
            </a:r>
            <a:r>
              <a:rPr lang="ru-RU" sz="66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https://www.edx.org</a:t>
            </a:r>
            <a:r>
              <a:rPr lang="ru-RU" sz="66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sz="6600" u="sng" dirty="0" smtClean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6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362" y="1973888"/>
            <a:ext cx="5242950" cy="3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840" y="2360888"/>
            <a:ext cx="8795551" cy="418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83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659027"/>
            <a:ext cx="9613861" cy="117513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Практика устного и письменного перевода»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40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https://stepik.org/course/83039/promo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Томский государственный университет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«Практика устного и письменного перевода» 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можете взять наш онлайн-курс целиком, а можете – отдельные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видеолекции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тесты.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и сертификация на онлайн-курсах в рамках проекта – БЕСПЛАТНО.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161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609599"/>
            <a:ext cx="9613861" cy="136748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Платформа онлайн-образования ФГБОУ ВО «Ставропольский ГАУ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u="sng" dirty="0">
                <a:solidFill>
                  <a:srgbClr val="0331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https://stgau.eduagro.ru/course/index.php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977080"/>
            <a:ext cx="4412100" cy="120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130" y="3109833"/>
            <a:ext cx="8652301" cy="374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3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платформа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ограниченный, личностно-ориентированный Интернет-ресурс, посвященный вопросам образования и саморазвития и содержащий учебные материалы, которые предоставляются пользователям на тех или иных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256083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593124"/>
            <a:ext cx="9613861" cy="1392195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Skyeng </a:t>
            </a:r>
            <a:r>
              <a:rPr lang="ru-RU" sz="6600" dirty="0">
                <a:solidFill>
                  <a:srgbClr val="0563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https://skyeng.ru/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91" y="1985319"/>
            <a:ext cx="7391701" cy="4049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1828" y="3390718"/>
            <a:ext cx="4555350" cy="136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2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77" y="753228"/>
            <a:ext cx="9972906" cy="1080938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Lingualeo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://</a:t>
            </a:r>
            <a:r>
              <a:rPr lang="en-US" sz="5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lingualeo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.</a:t>
            </a:r>
            <a:r>
              <a:rPr lang="en-US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com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/</a:t>
            </a:r>
            <a:r>
              <a:rPr lang="en-US" sz="5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ru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2851" y="2336800"/>
            <a:ext cx="7760175" cy="433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94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568412"/>
            <a:ext cx="9613861" cy="14086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Puzzle English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://</a:t>
            </a:r>
            <a:r>
              <a:rPr lang="en-US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puzzle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-</a:t>
            </a:r>
            <a:r>
              <a:rPr lang="en-US" sz="5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english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.</a:t>
            </a:r>
            <a:r>
              <a:rPr lang="en-US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com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/</a:t>
            </a:r>
            <a:endParaRPr lang="ru-RU" sz="5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99518" y="2167638"/>
            <a:ext cx="2463900" cy="387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31" y="2745195"/>
            <a:ext cx="9425851" cy="336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87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Нетология</a:t>
            </a:r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-групп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компания, специализирующаяся на онлайн-образовании полного цикла.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ведется в 15 направлениях под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четыремя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брендами: «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Нетология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Фоксфорд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EdMarket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Wordika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29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Нетология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8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https://netology.ru/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001794"/>
            <a:ext cx="9613861" cy="47861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001794"/>
            <a:ext cx="8824201" cy="46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82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Фоксфорд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54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/>
              </a:rPr>
              <a:t>https://foxford.ru/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6392" y="2336800"/>
            <a:ext cx="8563191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74063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296</TotalTime>
  <Words>222</Words>
  <Application>Microsoft Office PowerPoint</Application>
  <PresentationFormat>Широкоэкранный</PresentationFormat>
  <Paragraphs>39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Берлин</vt:lpstr>
      <vt:lpstr>EduNet:</vt:lpstr>
      <vt:lpstr>рынок EduNet «ОБРАЗОВАНИЕ»</vt:lpstr>
      <vt:lpstr>Образовательная платформа </vt:lpstr>
      <vt:lpstr>Skyeng https://skyeng.ru/</vt:lpstr>
      <vt:lpstr>Lingualeo https://lingualeo.com/ru</vt:lpstr>
      <vt:lpstr>Puzzle English  https://puzzle-english.com/</vt:lpstr>
      <vt:lpstr>Нетология-групп</vt:lpstr>
      <vt:lpstr>«Нетология» https://netology.ru/</vt:lpstr>
      <vt:lpstr>«Фоксфорд» https://foxford.ru/</vt:lpstr>
      <vt:lpstr>EdMarket https://edmarket.ru/</vt:lpstr>
      <vt:lpstr>Wordika https://wordika.ru/</vt:lpstr>
      <vt:lpstr>iSpring https://www.ispring.ru/</vt:lpstr>
      <vt:lpstr>Maximum Education https://maximumeducation.com/</vt:lpstr>
      <vt:lpstr>Учи.ру https://uchi.ru/</vt:lpstr>
      <vt:lpstr>Дневник.ру https://dnevnik.ru/</vt:lpstr>
      <vt:lpstr>Алгоритмика https://algoritmika.org/</vt:lpstr>
      <vt:lpstr>Лекториум https://www.lektorium.tv/mooc</vt:lpstr>
      <vt:lpstr>Универсариум https://universarium.org/</vt:lpstr>
      <vt:lpstr>Stepik https://stepik.org/</vt:lpstr>
      <vt:lpstr>Coursera https://ru.coursera.org/</vt:lpstr>
      <vt:lpstr>edX https://www.edx.org/ </vt:lpstr>
      <vt:lpstr> «Практика устного и письменного перевода»  https://stepik.org/course/83039/promo </vt:lpstr>
      <vt:lpstr>Платформа онлайн-образования ФГБОУ ВО «Ставропольский ГАУ» https://stgau.eduagro.ru/course/index.php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EduNet:</dc:title>
  <dc:creator>Svetlana Mikhienko</dc:creator>
  <cp:lastModifiedBy>Svetlana Mikhienko</cp:lastModifiedBy>
  <cp:revision>24</cp:revision>
  <dcterms:created xsi:type="dcterms:W3CDTF">2021-03-30T09:29:35Z</dcterms:created>
  <dcterms:modified xsi:type="dcterms:W3CDTF">2021-03-30T14:25:40Z</dcterms:modified>
</cp:coreProperties>
</file>